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3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0" d="100"/>
          <a:sy n="100" d="100"/>
        </p:scale>
        <p:origin x="72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047" y="199509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 Советского района </a:t>
            </a:r>
            <a:r>
              <a:rPr lang="ru-RU" sz="13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005375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School\AppData\Local\Temp\Rar$DIa3752.7856\IMG-20210325-WA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560" y="3876860"/>
            <a:ext cx="1868807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chool\AppData\Local\Temp\Rar$DIa3752.15414\IMG-20210325-WA0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160" y="766427"/>
            <a:ext cx="2489863" cy="277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chool\AppData\Local\Temp\Rar$DIa3752.26538\IMG-20210325-WA00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914" y="902855"/>
            <a:ext cx="5000670" cy="291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School\AppData\Local\Temp\Rar$DIa3752.7856\IMG-20210325-WA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825" y="3876860"/>
            <a:ext cx="1868807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School\AppData\Local\Temp\Rar$DIa3752.7856\IMG-20210325-WA00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07141"/>
            <a:ext cx="2716424" cy="223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School\AppData\Local\Temp\Rar$DIa3752.7856\IMG-20210325-WA00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953" y="5452070"/>
            <a:ext cx="276608" cy="19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School\AppData\Local\Temp\Rar$DIa2880.32458\IMG-20210325-WA002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77333"/>
            <a:ext cx="3026863" cy="416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School\AppData\Local\Temp\Rar$DIa3708.39955\IMG-20210325-WA001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64" y="773729"/>
            <a:ext cx="5368222" cy="199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School\AppData\Local\Temp\Rar$DIa4736.11050\IMG-20210325-WA002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19" y="2986890"/>
            <a:ext cx="3575519" cy="194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93562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3254</TotalTime>
  <Words>7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ФОТОРЕПОРТАЖ (п.3 приложения 2) МБОУ «Школа №167» Советского района г.Казани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428</cp:revision>
  <cp:lastPrinted>2021-02-01T07:48:05Z</cp:lastPrinted>
  <dcterms:created xsi:type="dcterms:W3CDTF">2015-10-13T08:15:21Z</dcterms:created>
  <dcterms:modified xsi:type="dcterms:W3CDTF">2021-06-15T12:35:24Z</dcterms:modified>
</cp:coreProperties>
</file>